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5E20EA6-ACAB-2D3D-A459-F57E528CCF59}" name="Elisa EPS" initials="EE" userId="S::eeps@armonia.team::4c4a6b47-6772-4d52-808b-1b98c3df687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émence" initials="C" lastIdx="0" clrIdx="0">
    <p:extLst>
      <p:ext uri="{19B8F6BF-5375-455C-9EA6-DF929625EA0E}">
        <p15:presenceInfo xmlns:p15="http://schemas.microsoft.com/office/powerpoint/2012/main" userId="Clémenc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89A7"/>
    <a:srgbClr val="FF786B"/>
    <a:srgbClr val="70BD95"/>
    <a:srgbClr val="C39400"/>
    <a:srgbClr val="FFFFFF"/>
    <a:srgbClr val="FF5100"/>
    <a:srgbClr val="E20025"/>
    <a:srgbClr val="7B7C7E"/>
    <a:srgbClr val="008991"/>
    <a:srgbClr val="DE0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4140AE-05B5-48EB-BBED-764C3F2B02A2}" v="2" dt="2025-12-18T12:49:34.6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wtar AMEGROUD" userId="83eb0cc9-0cd2-4f38-a07a-71de474561bc" providerId="ADAL" clId="{90987567-2CBC-47A3-9547-4613124388E3}"/>
    <pc:docChg chg="custSel modSld">
      <pc:chgData name="Kawtar AMEGROUD" userId="83eb0cc9-0cd2-4f38-a07a-71de474561bc" providerId="ADAL" clId="{90987567-2CBC-47A3-9547-4613124388E3}" dt="2025-10-14T22:50:40.805" v="134" actId="20577"/>
      <pc:docMkLst>
        <pc:docMk/>
      </pc:docMkLst>
      <pc:sldChg chg="addSp delSp modSp mod">
        <pc:chgData name="Kawtar AMEGROUD" userId="83eb0cc9-0cd2-4f38-a07a-71de474561bc" providerId="ADAL" clId="{90987567-2CBC-47A3-9547-4613124388E3}" dt="2025-10-14T22:50:40.805" v="134" actId="20577"/>
        <pc:sldMkLst>
          <pc:docMk/>
          <pc:sldMk cId="3530656403" sldId="256"/>
        </pc:sldMkLst>
        <pc:spChg chg="mod">
          <ac:chgData name="Kawtar AMEGROUD" userId="83eb0cc9-0cd2-4f38-a07a-71de474561bc" providerId="ADAL" clId="{90987567-2CBC-47A3-9547-4613124388E3}" dt="2025-10-14T22:50:40.805" v="134" actId="20577"/>
          <ac:spMkLst>
            <pc:docMk/>
            <pc:sldMk cId="3530656403" sldId="256"/>
            <ac:spMk id="9" creationId="{C6388037-D11A-46C7-AC7E-817E6D1689BA}"/>
          </ac:spMkLst>
        </pc:spChg>
        <pc:spChg chg="mod">
          <ac:chgData name="Kawtar AMEGROUD" userId="83eb0cc9-0cd2-4f38-a07a-71de474561bc" providerId="ADAL" clId="{90987567-2CBC-47A3-9547-4613124388E3}" dt="2025-10-14T22:50:25.820" v="115" actId="20577"/>
          <ac:spMkLst>
            <pc:docMk/>
            <pc:sldMk cId="3530656403" sldId="256"/>
            <ac:spMk id="23" creationId="{4C0C61B7-96D1-4763-8525-B736C2E8C6E4}"/>
          </ac:spMkLst>
        </pc:spChg>
        <pc:picChg chg="add mod">
          <ac:chgData name="Kawtar AMEGROUD" userId="83eb0cc9-0cd2-4f38-a07a-71de474561bc" providerId="ADAL" clId="{90987567-2CBC-47A3-9547-4613124388E3}" dt="2025-10-14T22:48:28.689" v="6" actId="1076"/>
          <ac:picMkLst>
            <pc:docMk/>
            <pc:sldMk cId="3530656403" sldId="256"/>
            <ac:picMk id="3" creationId="{4716C7A2-842C-0C73-AB18-62638C69CEC7}"/>
          </ac:picMkLst>
        </pc:picChg>
      </pc:sldChg>
    </pc:docChg>
  </pc:docChgLst>
  <pc:docChgLst>
    <pc:chgData name="Kawtar AMEGROUD" userId="83eb0cc9-0cd2-4f38-a07a-71de474561bc" providerId="ADAL" clId="{811EB131-DB43-4430-9BE8-FD0EA45087A0}"/>
    <pc:docChg chg="custSel modSld">
      <pc:chgData name="Kawtar AMEGROUD" userId="83eb0cc9-0cd2-4f38-a07a-71de474561bc" providerId="ADAL" clId="{811EB131-DB43-4430-9BE8-FD0EA45087A0}" dt="2025-10-14T16:05:58.167" v="213" actId="962"/>
      <pc:docMkLst>
        <pc:docMk/>
      </pc:docMkLst>
      <pc:sldChg chg="addSp delSp modSp mod modCm">
        <pc:chgData name="Kawtar AMEGROUD" userId="83eb0cc9-0cd2-4f38-a07a-71de474561bc" providerId="ADAL" clId="{811EB131-DB43-4430-9BE8-FD0EA45087A0}" dt="2025-10-14T16:05:58.167" v="213" actId="962"/>
        <pc:sldMkLst>
          <pc:docMk/>
          <pc:sldMk cId="3530656403" sldId="256"/>
        </pc:sldMkLst>
        <pc:spChg chg="mod">
          <ac:chgData name="Kawtar AMEGROUD" userId="83eb0cc9-0cd2-4f38-a07a-71de474561bc" providerId="ADAL" clId="{811EB131-DB43-4430-9BE8-FD0EA45087A0}" dt="2025-10-14T15:01:46.642" v="3" actId="20577"/>
          <ac:spMkLst>
            <pc:docMk/>
            <pc:sldMk cId="3530656403" sldId="256"/>
            <ac:spMk id="6" creationId="{4355F145-479B-41D1-8AA2-8A2C2C720AED}"/>
          </ac:spMkLst>
        </pc:spChg>
        <pc:spChg chg="mod">
          <ac:chgData name="Kawtar AMEGROUD" userId="83eb0cc9-0cd2-4f38-a07a-71de474561bc" providerId="ADAL" clId="{811EB131-DB43-4430-9BE8-FD0EA45087A0}" dt="2025-10-14T16:05:11.527" v="209" actId="20577"/>
          <ac:spMkLst>
            <pc:docMk/>
            <pc:sldMk cId="3530656403" sldId="256"/>
            <ac:spMk id="9" creationId="{C6388037-D11A-46C7-AC7E-817E6D1689BA}"/>
          </ac:spMkLst>
        </pc:spChg>
        <pc:spChg chg="mod">
          <ac:chgData name="Kawtar AMEGROUD" userId="83eb0cc9-0cd2-4f38-a07a-71de474561bc" providerId="ADAL" clId="{811EB131-DB43-4430-9BE8-FD0EA45087A0}" dt="2025-10-14T15:04:21.619" v="140" actId="20577"/>
          <ac:spMkLst>
            <pc:docMk/>
            <pc:sldMk cId="3530656403" sldId="256"/>
            <ac:spMk id="23" creationId="{4C0C61B7-96D1-4763-8525-B736C2E8C6E4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awtar AMEGROUD" userId="83eb0cc9-0cd2-4f38-a07a-71de474561bc" providerId="ADAL" clId="{811EB131-DB43-4430-9BE8-FD0EA45087A0}" dt="2025-10-14T15:04:21.619" v="140" actId="20577"/>
              <pc2:cmMkLst xmlns:pc2="http://schemas.microsoft.com/office/powerpoint/2019/9/main/command">
                <pc:docMk/>
                <pc:sldMk cId="3530656403" sldId="256"/>
                <pc2:cmMk id="{C3F547D0-55A5-488E-980A-FA4EA141DF54}"/>
              </pc2:cmMkLst>
            </pc226:cmChg>
          </p:ext>
        </pc:extLst>
      </pc:sldChg>
    </pc:docChg>
  </pc:docChgLst>
  <pc:docChgLst>
    <pc:chgData name="Kawtar AMEGROUD" userId="83eb0cc9-0cd2-4f38-a07a-71de474561bc" providerId="ADAL" clId="{6D4140AE-05B5-48EB-BBED-764C3F2B02A2}"/>
    <pc:docChg chg="custSel modSld">
      <pc:chgData name="Kawtar AMEGROUD" userId="83eb0cc9-0cd2-4f38-a07a-71de474561bc" providerId="ADAL" clId="{6D4140AE-05B5-48EB-BBED-764C3F2B02A2}" dt="2025-12-18T12:50:16.107" v="183" actId="207"/>
      <pc:docMkLst>
        <pc:docMk/>
      </pc:docMkLst>
      <pc:sldChg chg="addSp delSp modSp mod">
        <pc:chgData name="Kawtar AMEGROUD" userId="83eb0cc9-0cd2-4f38-a07a-71de474561bc" providerId="ADAL" clId="{6D4140AE-05B5-48EB-BBED-764C3F2B02A2}" dt="2025-12-18T12:50:16.107" v="183" actId="207"/>
        <pc:sldMkLst>
          <pc:docMk/>
          <pc:sldMk cId="3530656403" sldId="256"/>
        </pc:sldMkLst>
        <pc:spChg chg="mod">
          <ac:chgData name="Kawtar AMEGROUD" userId="83eb0cc9-0cd2-4f38-a07a-71de474561bc" providerId="ADAL" clId="{6D4140AE-05B5-48EB-BBED-764C3F2B02A2}" dt="2025-12-18T12:50:09.918" v="181" actId="207"/>
          <ac:spMkLst>
            <pc:docMk/>
            <pc:sldMk cId="3530656403" sldId="256"/>
            <ac:spMk id="4" creationId="{D03573DE-0F0B-482C-B796-9704B24EBA3E}"/>
          </ac:spMkLst>
        </pc:spChg>
        <pc:spChg chg="mod">
          <ac:chgData name="Kawtar AMEGROUD" userId="83eb0cc9-0cd2-4f38-a07a-71de474561bc" providerId="ADAL" clId="{6D4140AE-05B5-48EB-BBED-764C3F2B02A2}" dt="2025-12-18T12:50:16.107" v="183" actId="207"/>
          <ac:spMkLst>
            <pc:docMk/>
            <pc:sldMk cId="3530656403" sldId="256"/>
            <ac:spMk id="5" creationId="{C319EE23-0440-4BA8-A783-D74773660E55}"/>
          </ac:spMkLst>
        </pc:spChg>
        <pc:spChg chg="mod">
          <ac:chgData name="Kawtar AMEGROUD" userId="83eb0cc9-0cd2-4f38-a07a-71de474561bc" providerId="ADAL" clId="{6D4140AE-05B5-48EB-BBED-764C3F2B02A2}" dt="2025-12-18T12:50:13.030" v="182" actId="207"/>
          <ac:spMkLst>
            <pc:docMk/>
            <pc:sldMk cId="3530656403" sldId="256"/>
            <ac:spMk id="6" creationId="{4355F145-479B-41D1-8AA2-8A2C2C720AED}"/>
          </ac:spMkLst>
        </pc:spChg>
        <pc:spChg chg="mod">
          <ac:chgData name="Kawtar AMEGROUD" userId="83eb0cc9-0cd2-4f38-a07a-71de474561bc" providerId="ADAL" clId="{6D4140AE-05B5-48EB-BBED-764C3F2B02A2}" dt="2025-12-18T12:49:44.020" v="179" actId="20577"/>
          <ac:spMkLst>
            <pc:docMk/>
            <pc:sldMk cId="3530656403" sldId="256"/>
            <ac:spMk id="9" creationId="{C6388037-D11A-46C7-AC7E-817E6D1689BA}"/>
          </ac:spMkLst>
        </pc:spChg>
        <pc:spChg chg="mod">
          <ac:chgData name="Kawtar AMEGROUD" userId="83eb0cc9-0cd2-4f38-a07a-71de474561bc" providerId="ADAL" clId="{6D4140AE-05B5-48EB-BBED-764C3F2B02A2}" dt="2025-12-18T12:49:17.248" v="173" actId="14100"/>
          <ac:spMkLst>
            <pc:docMk/>
            <pc:sldMk cId="3530656403" sldId="256"/>
            <ac:spMk id="22" creationId="{94A08235-1BAA-42E3-8BA5-AA0E2E492D45}"/>
          </ac:spMkLst>
        </pc:spChg>
        <pc:spChg chg="mod">
          <ac:chgData name="Kawtar AMEGROUD" userId="83eb0cc9-0cd2-4f38-a07a-71de474561bc" providerId="ADAL" clId="{6D4140AE-05B5-48EB-BBED-764C3F2B02A2}" dt="2025-12-18T12:49:13.295" v="172" actId="20577"/>
          <ac:spMkLst>
            <pc:docMk/>
            <pc:sldMk cId="3530656403" sldId="256"/>
            <ac:spMk id="23" creationId="{4C0C61B7-96D1-4763-8525-B736C2E8C6E4}"/>
          </ac:spMkLst>
        </pc:spChg>
        <pc:picChg chg="del">
          <ac:chgData name="Kawtar AMEGROUD" userId="83eb0cc9-0cd2-4f38-a07a-71de474561bc" providerId="ADAL" clId="{6D4140AE-05B5-48EB-BBED-764C3F2B02A2}" dt="2025-12-18T12:49:20.552" v="174" actId="478"/>
          <ac:picMkLst>
            <pc:docMk/>
            <pc:sldMk cId="3530656403" sldId="256"/>
            <ac:picMk id="3" creationId="{4716C7A2-842C-0C73-AB18-62638C69CEC7}"/>
          </ac:picMkLst>
        </pc:picChg>
        <pc:picChg chg="add mod">
          <ac:chgData name="Kawtar AMEGROUD" userId="83eb0cc9-0cd2-4f38-a07a-71de474561bc" providerId="ADAL" clId="{6D4140AE-05B5-48EB-BBED-764C3F2B02A2}" dt="2025-12-18T12:49:38.179" v="178" actId="962"/>
          <ac:picMkLst>
            <pc:docMk/>
            <pc:sldMk cId="3530656403" sldId="256"/>
            <ac:picMk id="7" creationId="{39058823-B8BA-A53A-987B-DC77433F73E3}"/>
          </ac:picMkLst>
        </pc:picChg>
      </pc:sldChg>
    </pc:docChg>
  </pc:docChgLst>
  <pc:docChgLst>
    <pc:chgData name="Kawtar AMEGROUD" userId="83eb0cc9-0cd2-4f38-a07a-71de474561bc" providerId="ADAL" clId="{532C5C43-F885-4A02-93C0-4DCDEB6EBDF6}"/>
    <pc:docChg chg="modSld">
      <pc:chgData name="Kawtar AMEGROUD" userId="83eb0cc9-0cd2-4f38-a07a-71de474561bc" providerId="ADAL" clId="{532C5C43-F885-4A02-93C0-4DCDEB6EBDF6}" dt="2025-07-24T13:26:40.683" v="15" actId="20577"/>
      <pc:docMkLst>
        <pc:docMk/>
      </pc:docMkLst>
      <pc:sldChg chg="modSp mod modCm">
        <pc:chgData name="Kawtar AMEGROUD" userId="83eb0cc9-0cd2-4f38-a07a-71de474561bc" providerId="ADAL" clId="{532C5C43-F885-4A02-93C0-4DCDEB6EBDF6}" dt="2025-07-24T13:26:40.683" v="15" actId="20577"/>
        <pc:sldMkLst>
          <pc:docMk/>
          <pc:sldMk cId="3530656403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awtar AMEGROUD" userId="83eb0cc9-0cd2-4f38-a07a-71de474561bc" providerId="ADAL" clId="{532C5C43-F885-4A02-93C0-4DCDEB6EBDF6}" dt="2025-07-24T13:26:11.847" v="13" actId="20577"/>
              <pc2:cmMkLst xmlns:pc2="http://schemas.microsoft.com/office/powerpoint/2019/9/main/command">
                <pc:docMk/>
                <pc:sldMk cId="3530656403" sldId="256"/>
                <pc2:cmMk id="{C3F547D0-55A5-488E-980A-FA4EA141DF54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0FFB6-221A-4D92-ADF5-2D8EE84FBF42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E8517-B4A6-4619-A1AD-4CF756E87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125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4E8517-B4A6-4619-A1AD-4CF756E87EB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5028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EB0536-7329-457E-A052-DF11B95E97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44FEF8E-45BE-4BCB-BC9A-EDD703479C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A508B4-C7C9-44B8-A72C-174455D4B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F4FE-5D7E-45EC-8D2C-14098DCF13C3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6F07B0-F031-4285-BE39-EA7396D41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C24F88-BAED-478C-9BDA-40408B718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76F-3262-43E7-8502-FB111DA38A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2665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8A18E-A370-4703-9D6F-ADC37FC48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6800072-5E42-4365-94BE-54DDBF1D6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2B59E8-B096-450F-A347-D5FA0BD2B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F4FE-5D7E-45EC-8D2C-14098DCF13C3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A782EE-C140-4411-8F2F-DA211F360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130252-EAD8-4F99-962C-F34FEE086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76F-3262-43E7-8502-FB111DA38A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0933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DCC93EC-2830-4D64-AAB0-D4437A0BB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7A20FE-A47D-47B4-B08D-A25CB01E59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CD2F0C-C58B-4B70-91EA-97EA24046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F4FE-5D7E-45EC-8D2C-14098DCF13C3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4165F0-9B52-4B04-8F80-83920F9E5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00322D-5042-4EA5-B15B-EF4AC1A2E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76F-3262-43E7-8502-FB111DA38A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7206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1F57FE-D5DD-47F9-B656-B8D84674E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666E52-BAEC-46B9-83F4-3F8D41C9B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3C902D-EDFA-496F-968D-894F71B0A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F4FE-5D7E-45EC-8D2C-14098DCF13C3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50CE8B-BD36-46DF-BA1F-892D18AF4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541BDA-35E1-4329-BFBD-5807137D8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76F-3262-43E7-8502-FB111DA38A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8029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B2CB66-C93B-4C02-B0A2-4515C944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0B19EB-2F5F-4233-857D-EA5BBB493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42230F-116F-4E9D-8F1B-213662E95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F4FE-5D7E-45EC-8D2C-14098DCF13C3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0596BC-E6D1-4946-A023-9CAE42C6F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ED3B10-AB89-4C19-997D-9EEE5249A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76F-3262-43E7-8502-FB111DA38A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825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CFAE05-D6B8-40C0-8FD7-5C77326D1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6EB36E-29C1-4837-8150-B440E78871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4F87146-AC48-4EE4-9403-6B246A9D34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8A76293-7AB3-4A81-A4AB-9ABFB5C86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F4FE-5D7E-45EC-8D2C-14098DCF13C3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1BC7C9-D64E-4B96-BC8D-1E9F889B5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F9937B2-E8A1-48ED-BB05-CD030670D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76F-3262-43E7-8502-FB111DA38A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0303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044004-8D2C-45B7-B664-EE56CE222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51120A-5110-450E-9F39-D3D76B4D0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A46A56E-9A74-4936-AB51-20DDFCCBF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691C4C1-D91C-4831-A12E-D76D9FCDDF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1408A3E-C706-4BC1-9B69-9CAA9A5EC6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19EE0F8-AA68-4244-BAD2-065F3288E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F4FE-5D7E-45EC-8D2C-14098DCF13C3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9CC1835-1B8E-45F3-935C-8BE619D82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CE1C69-79F7-421A-9D01-77C672A2D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76F-3262-43E7-8502-FB111DA38A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002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232BA4-C9EB-49AE-9D4E-C31B0A42F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9B6CCC1-CBD9-433F-A373-41A85823C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F4FE-5D7E-45EC-8D2C-14098DCF13C3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D4F05CF-566B-46C8-BB42-5DDCB2BE0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E18D9AE-6FBA-405F-A955-59BFFE4A8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76F-3262-43E7-8502-FB111DA38A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0747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69E639D-F0B8-4E07-8497-EECC63EC1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F4FE-5D7E-45EC-8D2C-14098DCF13C3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37A1464-07F0-4C35-82DF-F9DADEFEC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AF6B369-A50B-4EAD-A529-1F7F8C31A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76F-3262-43E7-8502-FB111DA38A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143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A76BE3-2098-44D4-AB53-5F2537653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FDB965-8D0B-4FCC-9AE2-06977A5BD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D409CEB-0EFB-469A-A31A-7005F9C637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2278C0B-DC4B-428C-94E7-FF80DD5DE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F4FE-5D7E-45EC-8D2C-14098DCF13C3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E7F4FE5-3A77-43E0-9769-98392E546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4AE6C2-AEDA-4E99-A4D5-7839F63D6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76F-3262-43E7-8502-FB111DA38A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326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C19E4F-A96B-4A00-B629-20D610B4C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53B516C-AF6B-40CC-880F-E65830D23D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E504EA4-0433-40F5-B081-E59E3B0670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BC88358-0D25-405C-B737-9275026AA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F4FE-5D7E-45EC-8D2C-14098DCF13C3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9BC915-C68F-43E8-8891-89A66323D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7472A42-9D59-4B83-9C52-60B0235C1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876F-3262-43E7-8502-FB111DA38A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6985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6974E08-4C11-4E5E-B205-58F224907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E315E9-360D-4D1A-B6F3-265DC3848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BDAFA2-B97F-43FB-A301-B6BFC572A8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DF4FE-5D7E-45EC-8D2C-14098DCF13C3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872A4A-05C4-4EBB-8F5F-BD692AC19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02AE1F-2EBF-4057-A40D-89568ADD9E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8876F-3262-43E7-8502-FB111DA38A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9163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://www.groupebpcesports.webvote.fr/" TargetMode="External"/><Relationship Id="rId7" Type="http://schemas.openxmlformats.org/officeDocument/2006/relationships/image" Target="../media/image4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10" Type="http://schemas.openxmlformats.org/officeDocument/2006/relationships/image" Target="../media/image7.jpg"/><Relationship Id="rId4" Type="http://schemas.openxmlformats.org/officeDocument/2006/relationships/image" Target="../media/image1.png"/><Relationship Id="rId9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03573DE-0F0B-482C-B796-9704B24EBA3E}"/>
              </a:ext>
            </a:extLst>
          </p:cNvPr>
          <p:cNvSpPr/>
          <p:nvPr/>
        </p:nvSpPr>
        <p:spPr>
          <a:xfrm>
            <a:off x="0" y="0"/>
            <a:ext cx="12192000" cy="102504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19EE23-0440-4BA8-A783-D74773660E55}"/>
              </a:ext>
            </a:extLst>
          </p:cNvPr>
          <p:cNvSpPr/>
          <p:nvPr/>
        </p:nvSpPr>
        <p:spPr>
          <a:xfrm>
            <a:off x="1477" y="6335214"/>
            <a:ext cx="12192000" cy="52871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355F145-479B-41D1-8AA2-8A2C2C720AED}"/>
              </a:ext>
            </a:extLst>
          </p:cNvPr>
          <p:cNvSpPr txBox="1"/>
          <p:nvPr/>
        </p:nvSpPr>
        <p:spPr>
          <a:xfrm>
            <a:off x="3246575" y="269097"/>
            <a:ext cx="8593584" cy="477054"/>
          </a:xfrm>
          <a:prstGeom prst="rect">
            <a:avLst/>
          </a:prstGeom>
          <a:solidFill>
            <a:schemeClr val="accent6">
              <a:alpha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fr-FR" sz="2800" dirty="0">
                <a:solidFill>
                  <a:schemeClr val="bg1"/>
                </a:solidFill>
              </a:rPr>
              <a:t>Élections des délégués 2026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6388037-D11A-46C7-AC7E-817E6D1689BA}"/>
              </a:ext>
            </a:extLst>
          </p:cNvPr>
          <p:cNvSpPr txBox="1"/>
          <p:nvPr/>
        </p:nvSpPr>
        <p:spPr>
          <a:xfrm>
            <a:off x="0" y="1776524"/>
            <a:ext cx="649315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7B7C7E"/>
                </a:solidFill>
              </a:rPr>
              <a:t>Élisez vos représentants, connectez-vous sur :</a:t>
            </a:r>
          </a:p>
          <a:p>
            <a:pPr algn="ctr">
              <a:lnSpc>
                <a:spcPts val="4000"/>
              </a:lnSpc>
            </a:pPr>
            <a:r>
              <a:rPr lang="fr-FR" sz="2200" b="1" u="sng" dirty="0">
                <a:solidFill>
                  <a:srgbClr val="7B7C7E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www.groupebpcesports.webvote.fr</a:t>
            </a:r>
            <a:endParaRPr lang="fr-FR" sz="2200" b="1" u="sng" dirty="0">
              <a:solidFill>
                <a:srgbClr val="7B7C7E"/>
              </a:solidFill>
            </a:endParaRPr>
          </a:p>
          <a:p>
            <a:pPr algn="ctr">
              <a:lnSpc>
                <a:spcPts val="4000"/>
              </a:lnSpc>
            </a:pPr>
            <a:r>
              <a:rPr lang="fr-FR" sz="1400" b="1" dirty="0">
                <a:solidFill>
                  <a:srgbClr val="7B7C7E"/>
                </a:solidFill>
              </a:rPr>
              <a:t> 1er tour : du mercredi 21 janvier 2026 à 09h00 au </a:t>
            </a:r>
            <a:br>
              <a:rPr lang="fr-FR" sz="1400" b="1" dirty="0">
                <a:solidFill>
                  <a:srgbClr val="7B7C7E"/>
                </a:solidFill>
              </a:rPr>
            </a:br>
            <a:r>
              <a:rPr lang="fr-FR" sz="1400" b="1" dirty="0">
                <a:solidFill>
                  <a:srgbClr val="7B7C7E"/>
                </a:solidFill>
              </a:rPr>
              <a:t>mercredi 4 février 2026 à 14h00</a:t>
            </a:r>
          </a:p>
          <a:p>
            <a:pPr algn="ctr"/>
            <a:endParaRPr lang="fr-FR" sz="12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B3EE30E-7F2F-4326-9574-E1251F7194F2}"/>
              </a:ext>
            </a:extLst>
          </p:cNvPr>
          <p:cNvSpPr txBox="1"/>
          <p:nvPr/>
        </p:nvSpPr>
        <p:spPr>
          <a:xfrm>
            <a:off x="655780" y="4621948"/>
            <a:ext cx="1076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/>
              <a:t>Votre vote est confidentiel, il vous appartient de ne pas confier vos codes confidentiels de vote et de vérifier que personne ne soit présent à vos côtés durant votre vote. La prestation de vote électronique est réalisée par </a:t>
            </a:r>
            <a:r>
              <a:rPr lang="fr-FR" sz="1200" b="1" dirty="0" err="1"/>
              <a:t>Gedivote</a:t>
            </a:r>
            <a:r>
              <a:rPr lang="fr-FR" sz="1200" dirty="0"/>
              <a:t>, prestataire technique expérimenté et spécialisé. Le système de vote est en outre certifié, par un expert indépendant, </a:t>
            </a:r>
            <a:r>
              <a:rPr lang="fr-FR" sz="1200" b="1" dirty="0"/>
              <a:t>comme garantissant l’anonymat, la confidentialité et la fiabilité du vote.</a:t>
            </a:r>
          </a:p>
          <a:p>
            <a:endParaRPr lang="fr-FR" sz="12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04F47B6-C7A8-436A-9358-0ADC2C197D2D}"/>
              </a:ext>
            </a:extLst>
          </p:cNvPr>
          <p:cNvSpPr txBox="1"/>
          <p:nvPr/>
        </p:nvSpPr>
        <p:spPr>
          <a:xfrm>
            <a:off x="648160" y="4035439"/>
            <a:ext cx="10937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/>
              <a:t>Une cellule d’assistance technique est à votre disposition 7J/7 - 24h/24 par téléphone au </a:t>
            </a:r>
            <a:r>
              <a:rPr lang="fr-FR" sz="1200" b="1" dirty="0"/>
              <a:t>02 96 50 50 50 </a:t>
            </a:r>
            <a:r>
              <a:rPr lang="fr-FR" sz="1200" dirty="0"/>
              <a:t>ou depuis l’étranger au </a:t>
            </a:r>
            <a:r>
              <a:rPr lang="fr-FR" sz="1200" b="1" dirty="0"/>
              <a:t>00 33 2 96 50 50 50</a:t>
            </a:r>
            <a:r>
              <a:rPr lang="fr-FR" sz="1200" dirty="0"/>
              <a:t>.</a:t>
            </a:r>
          </a:p>
          <a:p>
            <a:endParaRPr lang="fr-FR" sz="1200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C25BEE4-C7DD-4649-839F-9193DDD25214}"/>
              </a:ext>
            </a:extLst>
          </p:cNvPr>
          <p:cNvSpPr txBox="1"/>
          <p:nvPr/>
        </p:nvSpPr>
        <p:spPr>
          <a:xfrm>
            <a:off x="648160" y="4394070"/>
            <a:ext cx="18641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3689A7"/>
                </a:solidFill>
              </a:rPr>
              <a:t>Confidentialité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E4AA2CD-2864-48E0-AFB0-7B4DDDFDB473}"/>
              </a:ext>
            </a:extLst>
          </p:cNvPr>
          <p:cNvSpPr txBox="1"/>
          <p:nvPr/>
        </p:nvSpPr>
        <p:spPr>
          <a:xfrm>
            <a:off x="643542" y="3807560"/>
            <a:ext cx="4704313" cy="307777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3689A7"/>
                </a:solidFill>
              </a:rPr>
              <a:t>Pour toute question sur le processus de vote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94A08235-1BAA-42E3-8BA5-AA0E2E492D45}"/>
              </a:ext>
            </a:extLst>
          </p:cNvPr>
          <p:cNvSpPr/>
          <p:nvPr/>
        </p:nvSpPr>
        <p:spPr>
          <a:xfrm>
            <a:off x="6527123" y="1778987"/>
            <a:ext cx="5498440" cy="1115451"/>
          </a:xfrm>
          <a:prstGeom prst="roundRect">
            <a:avLst>
              <a:gd name="adj" fmla="val 4273"/>
            </a:avLst>
          </a:prstGeom>
          <a:solidFill>
            <a:schemeClr val="bg1"/>
          </a:solidFill>
          <a:ln>
            <a:solidFill>
              <a:srgbClr val="3689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7B7C7E"/>
              </a:solidFill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C0C61B7-96D1-4763-8525-B736C2E8C6E4}"/>
              </a:ext>
            </a:extLst>
          </p:cNvPr>
          <p:cNvSpPr txBox="1"/>
          <p:nvPr/>
        </p:nvSpPr>
        <p:spPr>
          <a:xfrm>
            <a:off x="6625761" y="1878775"/>
            <a:ext cx="53998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  <a:tabLst>
                <a:tab pos="457200" algn="l"/>
              </a:tabLst>
            </a:pPr>
            <a:r>
              <a:rPr lang="fr-FR" sz="1200" dirty="0"/>
              <a:t>Date limite de dépôt des candidatures : Vendredi 19 décembre 2025 à 12h00</a:t>
            </a:r>
          </a:p>
          <a:p>
            <a:pPr marL="285750" lvl="0" indent="-285750" algn="just">
              <a:buFontTx/>
              <a:buChar char="-"/>
              <a:tabLst>
                <a:tab pos="457200" algn="l"/>
              </a:tabLst>
            </a:pPr>
            <a:r>
              <a:rPr lang="fr-FR" sz="1200" dirty="0"/>
              <a:t>Envoi de l’identifiant par courriel : Jeudi 15 janvier 2026</a:t>
            </a:r>
          </a:p>
          <a:p>
            <a:pPr marL="285750" lvl="0" indent="-285750" algn="just">
              <a:buFontTx/>
              <a:buChar char="-"/>
              <a:tabLst>
                <a:tab pos="457200" algn="l"/>
              </a:tabLst>
            </a:pPr>
            <a:r>
              <a:rPr lang="fr-FR" sz="1200" dirty="0"/>
              <a:t>Ouverture du vote : Mercredi 21 janvier 2026 à 09h00</a:t>
            </a:r>
          </a:p>
          <a:p>
            <a:pPr marL="285750" lvl="0" indent="-285750" algn="just">
              <a:buFontTx/>
              <a:buChar char="-"/>
              <a:tabLst>
                <a:tab pos="457200" algn="l"/>
              </a:tabLst>
            </a:pPr>
            <a:r>
              <a:rPr lang="fr-FR" sz="1200" dirty="0"/>
              <a:t>Fermeture du vote : Mercredi 4 février 2026 à 14h00</a:t>
            </a:r>
          </a:p>
          <a:p>
            <a:pPr lvl="0" algn="just">
              <a:tabLst>
                <a:tab pos="457200" algn="l"/>
              </a:tabLst>
            </a:pPr>
            <a:r>
              <a:rPr lang="fr-FR" sz="1200" dirty="0"/>
              <a:t> 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A83F4973-BA56-4E75-9754-73142262691B}"/>
              </a:ext>
            </a:extLst>
          </p:cNvPr>
          <p:cNvSpPr txBox="1"/>
          <p:nvPr/>
        </p:nvSpPr>
        <p:spPr>
          <a:xfrm>
            <a:off x="6419273" y="1579418"/>
            <a:ext cx="95134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rgbClr val="3689A7"/>
                </a:solidFill>
              </a:rPr>
              <a:t>Mémo :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ABE2CD4-74DE-458C-8283-EB22DB71B85C}"/>
              </a:ext>
            </a:extLst>
          </p:cNvPr>
          <p:cNvSpPr txBox="1"/>
          <p:nvPr/>
        </p:nvSpPr>
        <p:spPr>
          <a:xfrm>
            <a:off x="657261" y="5555581"/>
            <a:ext cx="1076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/>
              <a:t>Les données vous concernant font l’objet d’un traitement réalisé par votre employeur respectant les dispositions applicables en matière de protection des données personnelles (loi n° 78-17, directive (UE) n°2016/679). Dans une note d’information portant sur l’organisation des élections, votre employeur vous a délivré toutes les informations requises sur la nature, la finalité et les modalités de ce traitement et vous a indiqué les droits dont vous disposez au titre de la protection de vos données.</a:t>
            </a:r>
          </a:p>
          <a:p>
            <a:pPr algn="just"/>
            <a:endParaRPr lang="fr-FR" sz="1200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1641884-9709-4023-A3BF-481CE37D0577}"/>
              </a:ext>
            </a:extLst>
          </p:cNvPr>
          <p:cNvSpPr txBox="1"/>
          <p:nvPr/>
        </p:nvSpPr>
        <p:spPr>
          <a:xfrm>
            <a:off x="649641" y="5327703"/>
            <a:ext cx="39046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3689A7"/>
                </a:solidFill>
              </a:rPr>
              <a:t>Données à caractère personnel</a:t>
            </a:r>
          </a:p>
        </p:txBody>
      </p:sp>
      <p:pic>
        <p:nvPicPr>
          <p:cNvPr id="16" name="Graphique 15" descr="Aide">
            <a:extLst>
              <a:ext uri="{FF2B5EF4-FFF2-40B4-BE49-F238E27FC236}">
                <a16:creationId xmlns:a16="http://schemas.microsoft.com/office/drawing/2014/main" id="{168F6A6B-2211-445B-9C48-C644CFC129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8690" y="3854083"/>
            <a:ext cx="241582" cy="241582"/>
          </a:xfrm>
          <a:prstGeom prst="rect">
            <a:avLst/>
          </a:prstGeom>
        </p:spPr>
      </p:pic>
      <p:pic>
        <p:nvPicPr>
          <p:cNvPr id="25" name="Graphique 24" descr="Verrou">
            <a:extLst>
              <a:ext uri="{FF2B5EF4-FFF2-40B4-BE49-F238E27FC236}">
                <a16:creationId xmlns:a16="http://schemas.microsoft.com/office/drawing/2014/main" id="{9B445B68-5F1E-4870-AEEC-C6099BAB501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348687" y="4427236"/>
            <a:ext cx="241443" cy="241443"/>
          </a:xfrm>
          <a:prstGeom prst="rect">
            <a:avLst/>
          </a:prstGeom>
        </p:spPr>
      </p:pic>
      <p:pic>
        <p:nvPicPr>
          <p:cNvPr id="27" name="Graphique 26" descr="Utilisateur">
            <a:extLst>
              <a:ext uri="{FF2B5EF4-FFF2-40B4-BE49-F238E27FC236}">
                <a16:creationId xmlns:a16="http://schemas.microsoft.com/office/drawing/2014/main" id="{045998F6-3811-4AD7-A50D-93F100C4DC5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48688" y="5325101"/>
            <a:ext cx="241443" cy="241443"/>
          </a:xfrm>
          <a:prstGeom prst="rect">
            <a:avLst/>
          </a:prstGeom>
        </p:spPr>
      </p:pic>
      <p:pic>
        <p:nvPicPr>
          <p:cNvPr id="7" name="Image 6" descr="Une image contenant clipart, dessin humoristique, graphisme, illustration&#10;&#10;Le contenu généré par l’IA peut être incorrect.">
            <a:extLst>
              <a:ext uri="{FF2B5EF4-FFF2-40B4-BE49-F238E27FC236}">
                <a16:creationId xmlns:a16="http://schemas.microsoft.com/office/drawing/2014/main" id="{39058823-B8BA-A53A-987B-DC77433F73E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08" y="4471"/>
            <a:ext cx="1853738" cy="1720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6564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4A99711F14F744AF2F7522715472D0" ma:contentTypeVersion="23" ma:contentTypeDescription="Crée un document." ma:contentTypeScope="" ma:versionID="506fcb6caa7e9ec70d6ed135d695ea3c">
  <xsd:schema xmlns:xsd="http://www.w3.org/2001/XMLSchema" xmlns:xs="http://www.w3.org/2001/XMLSchema" xmlns:p="http://schemas.microsoft.com/office/2006/metadata/properties" xmlns:ns2="57166d1b-dae2-4d49-89b0-4840f34774fc" xmlns:ns3="08bd12ed-ed7f-444c-9926-01e17959cdcd" targetNamespace="http://schemas.microsoft.com/office/2006/metadata/properties" ma:root="true" ma:fieldsID="5b8280bc66e210d0e02b8246d0ce1ae5" ns2:_="" ns3:_="">
    <xsd:import namespace="57166d1b-dae2-4d49-89b0-4840f34774fc"/>
    <xsd:import namespace="08bd12ed-ed7f-444c-9926-01e17959cd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Emplacement" minOccurs="0"/>
                <xsd:element ref="ns2:d8f04ec2-0797-44fa-9850-e1d41c2a8dceCountryOrRegion" minOccurs="0"/>
                <xsd:element ref="ns2:d8f04ec2-0797-44fa-9850-e1d41c2a8dceState" minOccurs="0"/>
                <xsd:element ref="ns2:d8f04ec2-0797-44fa-9850-e1d41c2a8dceCity" minOccurs="0"/>
                <xsd:element ref="ns2:d8f04ec2-0797-44fa-9850-e1d41c2a8dcePostalCode" minOccurs="0"/>
                <xsd:element ref="ns2:d8f04ec2-0797-44fa-9850-e1d41c2a8dceStreet" minOccurs="0"/>
                <xsd:element ref="ns2:d8f04ec2-0797-44fa-9850-e1d41c2a8dceGeoLoc" minOccurs="0"/>
                <xsd:element ref="ns2:d8f04ec2-0797-44fa-9850-e1d41c2a8dceDisp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166d1b-dae2-4d49-89b0-4840f34774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alises d’images" ma:readOnly="false" ma:fieldId="{5cf76f15-5ced-4ddc-b409-7134ff3c332f}" ma:taxonomyMulti="true" ma:sspId="76fc7613-4035-41ec-be0a-f4b579f6a4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Emplacement" ma:index="23" nillable="true" ma:displayName="Emplacement" ma:format="Dropdown" ma:internalName="Emplacement">
      <xsd:simpleType>
        <xsd:restriction base="dms:Unknown"/>
      </xsd:simpleType>
    </xsd:element>
    <xsd:element name="d8f04ec2-0797-44fa-9850-e1d41c2a8dceCountryOrRegion" ma:index="24" nillable="true" ma:displayName="Emplacement : Pays/région" ma:internalName="CountryOrRegion" ma:readOnly="true">
      <xsd:simpleType>
        <xsd:restriction base="dms:Text"/>
      </xsd:simpleType>
    </xsd:element>
    <xsd:element name="d8f04ec2-0797-44fa-9850-e1d41c2a8dceState" ma:index="25" nillable="true" ma:displayName="Emplacement : État" ma:internalName="State" ma:readOnly="true">
      <xsd:simpleType>
        <xsd:restriction base="dms:Text"/>
      </xsd:simpleType>
    </xsd:element>
    <xsd:element name="d8f04ec2-0797-44fa-9850-e1d41c2a8dceCity" ma:index="26" nillable="true" ma:displayName="Emplacement : Ville" ma:internalName="City" ma:readOnly="true">
      <xsd:simpleType>
        <xsd:restriction base="dms:Text"/>
      </xsd:simpleType>
    </xsd:element>
    <xsd:element name="d8f04ec2-0797-44fa-9850-e1d41c2a8dcePostalCode" ma:index="27" nillable="true" ma:displayName="Emplacement : Code postal" ma:internalName="PostalCode" ma:readOnly="true">
      <xsd:simpleType>
        <xsd:restriction base="dms:Text"/>
      </xsd:simpleType>
    </xsd:element>
    <xsd:element name="d8f04ec2-0797-44fa-9850-e1d41c2a8dceStreet" ma:index="28" nillable="true" ma:displayName="Emplacement : Rue" ma:internalName="Street" ma:readOnly="true">
      <xsd:simpleType>
        <xsd:restriction base="dms:Text"/>
      </xsd:simpleType>
    </xsd:element>
    <xsd:element name="d8f04ec2-0797-44fa-9850-e1d41c2a8dceGeoLoc" ma:index="29" nillable="true" ma:displayName="Emplacement : Coordonnées" ma:internalName="GeoLoc" ma:readOnly="true">
      <xsd:simpleType>
        <xsd:restriction base="dms:Unknown"/>
      </xsd:simpleType>
    </xsd:element>
    <xsd:element name="d8f04ec2-0797-44fa-9850-e1d41c2a8dceDispName" ma:index="30" nillable="true" ma:displayName="Emplacement : nom" ma:internalName="DispNa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d12ed-ed7f-444c-9926-01e17959cdc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e87a889-116c-40de-8040-0fac66c65348}" ma:internalName="TaxCatchAll" ma:showField="CatchAllData" ma:web="08bd12ed-ed7f-444c-9926-01e17959cd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166d1b-dae2-4d49-89b0-4840f34774fc">
      <Terms xmlns="http://schemas.microsoft.com/office/infopath/2007/PartnerControls"/>
    </lcf76f155ced4ddcb4097134ff3c332f>
    <TaxCatchAll xmlns="08bd12ed-ed7f-444c-9926-01e17959cdcd" xsi:nil="true"/>
    <Emplacement xmlns="57166d1b-dae2-4d49-89b0-4840f34774fc" xsi:nil="true"/>
  </documentManagement>
</p:properties>
</file>

<file path=customXml/itemProps1.xml><?xml version="1.0" encoding="utf-8"?>
<ds:datastoreItem xmlns:ds="http://schemas.openxmlformats.org/officeDocument/2006/customXml" ds:itemID="{2E394DCA-6DD7-47FF-8FEB-17C8566A1B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166d1b-dae2-4d49-89b0-4840f34774fc"/>
    <ds:schemaRef ds:uri="08bd12ed-ed7f-444c-9926-01e17959cd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686DDE-9530-48AC-9DB0-2C9AFC9A14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593D32-E4C0-4209-B72F-7A6525B18C31}">
  <ds:schemaRefs>
    <ds:schemaRef ds:uri="http://schemas.microsoft.com/office/2006/metadata/properties"/>
    <ds:schemaRef ds:uri="http://schemas.microsoft.com/office/infopath/2007/PartnerControls"/>
    <ds:schemaRef ds:uri="5dc92ffc-c393-4c81-a7b8-27e839e159f6"/>
    <ds:schemaRef ds:uri="d80829a4-4ad8-4452-9206-f125b80c0382"/>
    <ds:schemaRef ds:uri="57166d1b-dae2-4d49-89b0-4840f34774fc"/>
    <ds:schemaRef ds:uri="08bd12ed-ed7f-444c-9926-01e17959cdc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292</Words>
  <Application>Microsoft Office PowerPoint</Application>
  <PresentationFormat>Grand écran</PresentationFormat>
  <Paragraphs>17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MathieuO</dc:creator>
  <cp:lastModifiedBy>Kawtar AMEGROUD</cp:lastModifiedBy>
  <cp:revision>47</cp:revision>
  <dcterms:created xsi:type="dcterms:W3CDTF">2018-09-04T12:59:11Z</dcterms:created>
  <dcterms:modified xsi:type="dcterms:W3CDTF">2025-12-18T12:50:20Z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0x010100EE4A99711F14F744AF2F7522715472D0</vt:lpwstr>
  </property>
  <property fmtid="{D5CDD505-2E9C-101B-9397-08002B2CF9AE}" pid="3" name="Order">
    <vt:r8>32155300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SIP_Label_33ca5ae0-75be-4d8f-8564-340e5960b619_Enabled">
    <vt:lpwstr>true</vt:lpwstr>
  </property>
  <property fmtid="{D5CDD505-2E9C-101B-9397-08002B2CF9AE}" pid="11" name="MSIP_Label_33ca5ae0-75be-4d8f-8564-340e5960b619_SetDate">
    <vt:lpwstr>2025-12-18T12:46:29Z</vt:lpwstr>
  </property>
  <property fmtid="{D5CDD505-2E9C-101B-9397-08002B2CF9AE}" pid="12" name="MSIP_Label_33ca5ae0-75be-4d8f-8564-340e5960b619_Method">
    <vt:lpwstr>Standard</vt:lpwstr>
  </property>
  <property fmtid="{D5CDD505-2E9C-101B-9397-08002B2CF9AE}" pid="13" name="MSIP_Label_33ca5ae0-75be-4d8f-8564-340e5960b619_Name">
    <vt:lpwstr>Tag_Interne</vt:lpwstr>
  </property>
  <property fmtid="{D5CDD505-2E9C-101B-9397-08002B2CF9AE}" pid="14" name="MSIP_Label_33ca5ae0-75be-4d8f-8564-340e5960b619_SiteId">
    <vt:lpwstr>db62df1e-497a-4d87-a9d6-327a4e5118e8</vt:lpwstr>
  </property>
  <property fmtid="{D5CDD505-2E9C-101B-9397-08002B2CF9AE}" pid="15" name="MSIP_Label_33ca5ae0-75be-4d8f-8564-340e5960b619_ActionId">
    <vt:lpwstr>743999d9-3164-4fb8-ae82-2536a985ad1d</vt:lpwstr>
  </property>
  <property fmtid="{D5CDD505-2E9C-101B-9397-08002B2CF9AE}" pid="16" name="MSIP_Label_33ca5ae0-75be-4d8f-8564-340e5960b619_ContentBits">
    <vt:lpwstr>0</vt:lpwstr>
  </property>
  <property fmtid="{D5CDD505-2E9C-101B-9397-08002B2CF9AE}" pid="17" name="MSIP_Label_33ca5ae0-75be-4d8f-8564-340e5960b619_Tag">
    <vt:lpwstr>10, 3, 0, 1</vt:lpwstr>
  </property>
</Properties>
</file>